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24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8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6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5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66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8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49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96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21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7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399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51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15930-A72B-2B4C-8C2D-D7237D86B2B5}" type="datetimeFigureOut">
              <a:rPr lang="en-US" smtClean="0"/>
              <a:t>11/1/15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A9AD7-D246-9843-9789-87F892FC97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3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Combining a </a:t>
            </a:r>
            <a:r>
              <a:rPr lang="en-US" dirty="0" err="1" smtClean="0"/>
              <a:t>Colormap</a:t>
            </a:r>
            <a:r>
              <a:rPr lang="en-US" dirty="0" smtClean="0"/>
              <a:t> with a </a:t>
            </a:r>
            <a:r>
              <a:rPr lang="en-US" dirty="0" err="1" smtClean="0"/>
              <a:t>Noisemap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Fei Xu</a:t>
            </a:r>
          </a:p>
          <a:p>
            <a:r>
              <a:rPr lang="en-US" dirty="0"/>
              <a:t>Groups: Minh Truong, Fei Xu, Floyd R </a:t>
            </a:r>
          </a:p>
        </p:txBody>
      </p:sp>
    </p:spTree>
    <p:extLst>
      <p:ext uri="{BB962C8B-B14F-4D97-AF65-F5344CB8AC3E}">
        <p14:creationId xmlns:p14="http://schemas.microsoft.com/office/powerpoint/2010/main" val="40727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1-01 at 12.42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2250"/>
            <a:ext cx="9144000" cy="5785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2520" y="472584"/>
            <a:ext cx="2436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Multi-Texture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5136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72520" y="472584"/>
            <a:ext cx="5286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New fragment </a:t>
            </a:r>
            <a:r>
              <a:rPr lang="en-US" sz="2400" dirty="0" err="1" smtClean="0"/>
              <a:t>shader</a:t>
            </a:r>
            <a:r>
              <a:rPr lang="en-US" sz="2400" dirty="0" smtClean="0"/>
              <a:t> code </a:t>
            </a:r>
            <a:endParaRPr lang="en-US" sz="2400" dirty="0"/>
          </a:p>
        </p:txBody>
      </p:sp>
      <p:pic>
        <p:nvPicPr>
          <p:cNvPr id="2" name="Picture 1" descr="Screen Shot 2015-11-01 at 12.53.3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20" y="1323090"/>
            <a:ext cx="67818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40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3125" y="1740008"/>
            <a:ext cx="2764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</a:t>
            </a:r>
            <a:r>
              <a:rPr lang="en-US" sz="2400" dirty="0" err="1" smtClean="0"/>
              <a:t>colormap</a:t>
            </a:r>
            <a:r>
              <a:rPr lang="en-US" sz="2400" dirty="0" smtClean="0"/>
              <a:t>: a land scape</a:t>
            </a:r>
            <a:endParaRPr lang="en-US" sz="2400" dirty="0"/>
          </a:p>
        </p:txBody>
      </p:sp>
      <p:pic>
        <p:nvPicPr>
          <p:cNvPr id="3" name="Picture 2" descr="landscape1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816" y="934249"/>
            <a:ext cx="54864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52648" y="4649549"/>
            <a:ext cx="2764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</a:t>
            </a:r>
            <a:r>
              <a:rPr lang="en-US" sz="2400" dirty="0" err="1" smtClean="0"/>
              <a:t>noisemap</a:t>
            </a:r>
            <a:endParaRPr lang="en-US" sz="2400" dirty="0"/>
          </a:p>
        </p:txBody>
      </p:sp>
      <p:pic>
        <p:nvPicPr>
          <p:cNvPr id="4" name="Picture 3" descr="noisemap_2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25" y="3937418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0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15409" y="253011"/>
            <a:ext cx="59978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Results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09129" y="1010048"/>
            <a:ext cx="602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noisevec</a:t>
            </a:r>
            <a:r>
              <a:rPr lang="fr-FR" sz="2400" dirty="0"/>
              <a:t> = (</a:t>
            </a:r>
            <a:r>
              <a:rPr lang="fr-FR" sz="2400" dirty="0" err="1"/>
              <a:t>noisevec</a:t>
            </a:r>
            <a:r>
              <a:rPr lang="fr-FR" sz="2400" dirty="0"/>
              <a:t> * 2.0 - 1.0 ) * 0.02;</a:t>
            </a:r>
            <a:endParaRPr lang="en-US" sz="2400" dirty="0"/>
          </a:p>
        </p:txBody>
      </p:sp>
      <p:pic>
        <p:nvPicPr>
          <p:cNvPr id="7" name="Picture 6" descr="Screen Shot 2015-10-30 at 14.35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9690"/>
            <a:ext cx="9144000" cy="484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82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15409" y="253011"/>
            <a:ext cx="59978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Results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09129" y="1010048"/>
            <a:ext cx="602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noisevec</a:t>
            </a:r>
            <a:r>
              <a:rPr lang="fr-FR" sz="2400" dirty="0"/>
              <a:t> = (</a:t>
            </a:r>
            <a:r>
              <a:rPr lang="fr-FR" sz="2400" dirty="0" err="1"/>
              <a:t>noisevec</a:t>
            </a:r>
            <a:r>
              <a:rPr lang="fr-FR" sz="2400" dirty="0"/>
              <a:t> * 2.0 - 1.0 ) * </a:t>
            </a:r>
            <a:r>
              <a:rPr lang="fr-FR" sz="2400" dirty="0" smtClean="0"/>
              <a:t>0.2;</a:t>
            </a:r>
            <a:endParaRPr lang="en-US" sz="2400" dirty="0"/>
          </a:p>
        </p:txBody>
      </p:sp>
      <p:pic>
        <p:nvPicPr>
          <p:cNvPr id="2" name="Picture 1" descr="Screen Shot 2015-10-30 at 14.35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6990"/>
            <a:ext cx="9144000" cy="492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83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15409" y="253011"/>
            <a:ext cx="59978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 smtClean="0"/>
              <a:t>Chanlenges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809128" y="1010048"/>
            <a:ext cx="7487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The </a:t>
            </a:r>
            <a:r>
              <a:rPr lang="fr-FR" sz="2400" dirty="0" err="1" smtClean="0"/>
              <a:t>shader</a:t>
            </a:r>
            <a:r>
              <a:rPr lang="fr-FR" sz="2400" dirty="0" smtClean="0"/>
              <a:t> code to </a:t>
            </a:r>
            <a:r>
              <a:rPr lang="fr-FR" sz="2400" dirty="0" err="1" smtClean="0"/>
              <a:t>convert</a:t>
            </a:r>
            <a:r>
              <a:rPr lang="fr-FR" sz="2400" dirty="0" smtClean="0"/>
              <a:t> the RGB information to a </a:t>
            </a:r>
            <a:r>
              <a:rPr lang="fr-FR" sz="2400" dirty="0" err="1" smtClean="0"/>
              <a:t>displacement</a:t>
            </a:r>
            <a:r>
              <a:rPr lang="fr-FR" sz="2400" dirty="0" smtClean="0"/>
              <a:t> </a:t>
            </a:r>
            <a:r>
              <a:rPr lang="fr-FR" sz="2400" dirty="0" err="1" smtClean="0"/>
              <a:t>vector</a:t>
            </a:r>
            <a:r>
              <a:rPr lang="fr-FR" sz="2400" smtClean="0"/>
              <a:t>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97650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73</Words>
  <Application>Microsoft Macintosh PowerPoint</Application>
  <PresentationFormat>On-screen Show (4:3)</PresentationFormat>
  <Paragraphs>13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Combining a Colormap with a Noisemap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Iowa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Combining a Colormap with a Noisemap</dc:title>
  <dc:creator>Fei Xu</dc:creator>
  <cp:lastModifiedBy>Fei Xu</cp:lastModifiedBy>
  <cp:revision>26</cp:revision>
  <dcterms:created xsi:type="dcterms:W3CDTF">2015-11-01T18:38:14Z</dcterms:created>
  <dcterms:modified xsi:type="dcterms:W3CDTF">2015-11-01T19:12:52Z</dcterms:modified>
</cp:coreProperties>
</file>

<file path=docProps/thumbnail.jpeg>
</file>